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27C6-1026-44F1-501C-C47126A73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3158D3-3809-360F-EF0C-8197202C1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01331-365E-E331-6D3E-D977F1C0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0B217-5C6E-FD11-8DDF-AD71B7182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C1D87-25B4-A3A0-B8A8-966F82B0C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5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ABFD-0CD4-F01F-CD85-B8A343B76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509A0C-95A5-3962-5F54-EEB07A56AD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7BC24-3197-B3DB-507D-0D5361CB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24D72-9E1C-F886-9301-F758DB388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EAC2-49C4-43BC-D0B5-0318BB911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47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514B1-40B4-1293-6BC6-DD50AC728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62B86-408D-FD4F-52DE-DE56285C0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FBE8F-6C20-1C4D-E441-7C6499007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DCA3E-E215-D8C0-68B9-1714CCD6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1F04E-670F-F098-8791-EEFF6B14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96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6FB35-3092-0050-E109-A7EC9CB4E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5A7F2-DC62-8741-BE25-CEEF55FB1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D62A1-C9FA-4114-D24A-EC3EEB51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9B116-32C5-F41B-7B7B-1EA1867F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BCECE-ED9A-1665-7C25-4BF0E9C6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3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E321F-CEE7-2A1F-FEA4-1532E7F6D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A63A0-95CF-93B6-AC2A-B876C19CE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FFCD-640B-FF6E-C641-FE1DFADC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2B4E6-A68B-7000-3EE6-E2662D417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D5527-9DB4-205A-0D09-D5A73FD3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00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0C4C0-1B56-2720-231C-2E7E8176E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A5EA3-4817-5E3E-576A-F61C35398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691D5-D8EC-2D7E-359B-2A7A5BC29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7FA85-C173-EF28-9FA5-49689C8DA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59B37-911F-3344-3C84-0414F10EC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85C22-F059-6752-8740-22C6C8E8C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14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78D1E-818D-94DE-7673-B401F8AB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764A2-2FF7-078E-A2B4-55FE94AA6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41662-F943-C92B-840E-66A95F6A3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9D3D1-5E38-9CEC-031B-46ADAEAF06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D5D71-2F5E-3FB2-C264-4DB95D1A8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C07BB4-C868-31FC-2AC8-F532E594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C7D0B-6517-96B5-2C9B-58EEC58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BAA358-0F7E-940A-A0A4-B384B6EF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5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36963-C65D-942D-4640-B76FBA35B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FA39CD-E850-A28F-ECC4-825859DF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A6179-6B2A-BBC0-F081-1FF4BCA3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962FF-8245-4D1F-E072-F5CEF850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66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6ED45-1DE2-7E00-7FEE-416963632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0B938E-26A7-5A54-F3B3-D3FC5FD7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8BAE3-EEEF-4465-7295-5394DD0F5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49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34F75-CE7C-271F-1297-D94ACDF5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46DF5-0D2C-D988-70E7-C923C88C6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E062C-145E-0E12-07AA-24270659F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7430D-74BF-C8D2-FC13-17C7C2B7A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DEFA4-9351-AF96-3A4A-0991E6BD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9B0CC-714D-4C76-74A0-F708815D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72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CC1A-33FB-C690-6624-C13131A53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AED61-6649-2ADA-3DF6-7B2549826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C521A2-D28E-17CA-2491-D2E8C2F76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ACE49-B48F-BDB3-DCDE-EB63A96B8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D09B3-EA7E-642A-2D2B-81515C9D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29174-38E1-DA7D-67CC-0B76868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70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5E079A-5612-7CF2-0F9A-19B133189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0488C-2666-EA09-CBFF-31916B87B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53067-9642-E45F-5FF4-A33A2406C8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260C2-B1F8-4C17-AC38-3B436111160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1807B-90CE-4521-2894-6A70602178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B5E48-0C8E-632E-BC9D-04D142683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0E4EF-D8C5-488B-B9F5-8B82837B5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819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259">
            <a:extLst>
              <a:ext uri="{FF2B5EF4-FFF2-40B4-BE49-F238E27FC236}">
                <a16:creationId xmlns:a16="http://schemas.microsoft.com/office/drawing/2014/main" id="{2B98DCAD-CA11-CECF-2674-C05B3FE432F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010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533">
            <a:extLst>
              <a:ext uri="{FF2B5EF4-FFF2-40B4-BE49-F238E27FC236}">
                <a16:creationId xmlns:a16="http://schemas.microsoft.com/office/drawing/2014/main" id="{701BCC3F-2847-59C6-6BB0-4A222735A36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16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545">
            <a:extLst>
              <a:ext uri="{FF2B5EF4-FFF2-40B4-BE49-F238E27FC236}">
                <a16:creationId xmlns:a16="http://schemas.microsoft.com/office/drawing/2014/main" id="{73BFF1E1-2BC3-5594-F755-1D0AE2DDB09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6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555">
            <a:extLst>
              <a:ext uri="{FF2B5EF4-FFF2-40B4-BE49-F238E27FC236}">
                <a16:creationId xmlns:a16="http://schemas.microsoft.com/office/drawing/2014/main" id="{0A7DDF6A-7F7A-3138-3A86-F3C5CF972A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27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604">
            <a:extLst>
              <a:ext uri="{FF2B5EF4-FFF2-40B4-BE49-F238E27FC236}">
                <a16:creationId xmlns:a16="http://schemas.microsoft.com/office/drawing/2014/main" id="{731DD47F-7AA4-4F08-1FD6-7B2E0D55E6D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033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613">
            <a:extLst>
              <a:ext uri="{FF2B5EF4-FFF2-40B4-BE49-F238E27FC236}">
                <a16:creationId xmlns:a16="http://schemas.microsoft.com/office/drawing/2014/main" id="{662E376E-3144-9B26-2EC7-68CBA48A639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3"/>
            <a:ext cx="121920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39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315">
            <a:extLst>
              <a:ext uri="{FF2B5EF4-FFF2-40B4-BE49-F238E27FC236}">
                <a16:creationId xmlns:a16="http://schemas.microsoft.com/office/drawing/2014/main" id="{11E38E7A-9657-181B-26A8-C8C8CE83EF2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30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350">
            <a:extLst>
              <a:ext uri="{FF2B5EF4-FFF2-40B4-BE49-F238E27FC236}">
                <a16:creationId xmlns:a16="http://schemas.microsoft.com/office/drawing/2014/main" id="{BFD0095B-DE18-E73B-9A25-17B9D53744E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8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402">
            <a:extLst>
              <a:ext uri="{FF2B5EF4-FFF2-40B4-BE49-F238E27FC236}">
                <a16:creationId xmlns:a16="http://schemas.microsoft.com/office/drawing/2014/main" id="{E8091264-68FC-AC67-2027-3DE74263AC5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5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418">
            <a:extLst>
              <a:ext uri="{FF2B5EF4-FFF2-40B4-BE49-F238E27FC236}">
                <a16:creationId xmlns:a16="http://schemas.microsoft.com/office/drawing/2014/main" id="{430C8E8A-A079-BFEF-DB2E-71F5A3A0F5D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06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437">
            <a:extLst>
              <a:ext uri="{FF2B5EF4-FFF2-40B4-BE49-F238E27FC236}">
                <a16:creationId xmlns:a16="http://schemas.microsoft.com/office/drawing/2014/main" id="{F6FD64C7-84F5-FE34-FD6A-5E4055001E7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93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454">
            <a:extLst>
              <a:ext uri="{FF2B5EF4-FFF2-40B4-BE49-F238E27FC236}">
                <a16:creationId xmlns:a16="http://schemas.microsoft.com/office/drawing/2014/main" id="{E6A5F722-635A-27BB-8F90-44A8614B64B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34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508">
            <a:extLst>
              <a:ext uri="{FF2B5EF4-FFF2-40B4-BE49-F238E27FC236}">
                <a16:creationId xmlns:a16="http://schemas.microsoft.com/office/drawing/2014/main" id="{5E92CB81-F97F-8EFF-B661-85CBE50D7F0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23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4-08-10 135524">
            <a:extLst>
              <a:ext uri="{FF2B5EF4-FFF2-40B4-BE49-F238E27FC236}">
                <a16:creationId xmlns:a16="http://schemas.microsoft.com/office/drawing/2014/main" id="{5DEF29FC-6C99-2D20-CF7A-01A5671EEBC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6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Meet Bhuva</dc:creator>
  <cp:lastModifiedBy>Meet Bhuva</cp:lastModifiedBy>
  <cp:revision>1</cp:revision>
  <dcterms:created xsi:type="dcterms:W3CDTF">2024-08-10T08:35:52Z</dcterms:created>
  <dcterms:modified xsi:type="dcterms:W3CDTF">2024-08-10T08:40:59Z</dcterms:modified>
</cp:coreProperties>
</file>

<file path=docProps/thumbnail.jpeg>
</file>